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5"/>
  </p:sldMasterIdLst>
  <p:notesMasterIdLst>
    <p:notesMasterId r:id="rId8"/>
  </p:notesMasterIdLst>
  <p:sldIdLst>
    <p:sldId id="261" r:id="rId6"/>
    <p:sldId id="262" r:id="rId7"/>
  </p:sldIdLst>
  <p:sldSz cx="35999738" cy="25199975"/>
  <p:notesSz cx="6858000" cy="9144000"/>
  <p:defaultTextStyle>
    <a:defPPr>
      <a:defRPr lang="es-CO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A6A6A6"/>
    <a:srgbClr val="860086"/>
    <a:srgbClr val="D9D9D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27" d="100"/>
          <a:sy n="27" d="100"/>
        </p:scale>
        <p:origin x="-894" y="-36"/>
      </p:cViewPr>
      <p:guideLst>
        <p:guide orient="horz" pos="7937"/>
        <p:guide pos="113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33D13-0620-46EB-A9BE-BA47AEEB31F7}" type="datetimeFigureOut">
              <a:rPr lang="es-CO" smtClean="0"/>
              <a:t>04/03/2019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B1A2C-6233-4283-A393-ACAD6E3F1C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5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CFC5-D269-4E34-8776-5D438189F29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897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CFC5-D269-4E34-8776-5D438189F29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23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99967" y="4124164"/>
            <a:ext cx="26999804" cy="8773325"/>
          </a:xfrm>
        </p:spPr>
        <p:txBody>
          <a:bodyPr anchor="b"/>
          <a:lstStyle>
            <a:lvl1pPr algn="ctr">
              <a:defRPr sz="17716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99967" y="13235822"/>
            <a:ext cx="26999804" cy="6084159"/>
          </a:xfrm>
        </p:spPr>
        <p:txBody>
          <a:bodyPr/>
          <a:lstStyle>
            <a:lvl1pPr marL="0" indent="0" algn="ctr">
              <a:buNone/>
              <a:defRPr sz="7086"/>
            </a:lvl1pPr>
            <a:lvl2pPr marL="1349974" indent="0" algn="ctr">
              <a:buNone/>
              <a:defRPr sz="5905"/>
            </a:lvl2pPr>
            <a:lvl3pPr marL="2699949" indent="0" algn="ctr">
              <a:buNone/>
              <a:defRPr sz="5315"/>
            </a:lvl3pPr>
            <a:lvl4pPr marL="4049923" indent="0" algn="ctr">
              <a:buNone/>
              <a:defRPr sz="4724"/>
            </a:lvl4pPr>
            <a:lvl5pPr marL="5399898" indent="0" algn="ctr">
              <a:buNone/>
              <a:defRPr sz="4724"/>
            </a:lvl5pPr>
            <a:lvl6pPr marL="6749872" indent="0" algn="ctr">
              <a:buNone/>
              <a:defRPr sz="4724"/>
            </a:lvl6pPr>
            <a:lvl7pPr marL="8099847" indent="0" algn="ctr">
              <a:buNone/>
              <a:defRPr sz="4724"/>
            </a:lvl7pPr>
            <a:lvl8pPr marL="9449821" indent="0" algn="ctr">
              <a:buNone/>
              <a:defRPr sz="4724"/>
            </a:lvl8pPr>
            <a:lvl9pPr marL="10799796" indent="0" algn="ctr">
              <a:buNone/>
              <a:defRPr sz="4724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8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4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5762312" y="1341665"/>
            <a:ext cx="7762444" cy="213558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474982" y="1341665"/>
            <a:ext cx="22837334" cy="2135581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1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9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6232" y="6282497"/>
            <a:ext cx="31049774" cy="10482488"/>
          </a:xfrm>
        </p:spPr>
        <p:txBody>
          <a:bodyPr anchor="b"/>
          <a:lstStyle>
            <a:lvl1pPr>
              <a:defRPr sz="17716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56232" y="16864153"/>
            <a:ext cx="31049774" cy="5512493"/>
          </a:xfrm>
        </p:spPr>
        <p:txBody>
          <a:bodyPr/>
          <a:lstStyle>
            <a:lvl1pPr marL="0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1pPr>
            <a:lvl2pPr marL="1349974" indent="0">
              <a:buNone/>
              <a:defRPr sz="5905">
                <a:solidFill>
                  <a:schemeClr val="tx1">
                    <a:tint val="75000"/>
                  </a:schemeClr>
                </a:solidFill>
              </a:defRPr>
            </a:lvl2pPr>
            <a:lvl3pPr marL="2699949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3pPr>
            <a:lvl4pPr marL="4049923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4pPr>
            <a:lvl5pPr marL="53998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5pPr>
            <a:lvl6pPr marL="6749872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6pPr>
            <a:lvl7pPr marL="8099847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7pPr>
            <a:lvl8pPr marL="9449821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8pPr>
            <a:lvl9pPr marL="10799796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2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474982" y="6708326"/>
            <a:ext cx="15299889" cy="1598915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8224867" y="6708326"/>
            <a:ext cx="15299889" cy="1598915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4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1" y="1341667"/>
            <a:ext cx="31049774" cy="487083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79672" y="6177496"/>
            <a:ext cx="15229575" cy="3027495"/>
          </a:xfrm>
        </p:spPr>
        <p:txBody>
          <a:bodyPr anchor="b"/>
          <a:lstStyle>
            <a:lvl1pPr marL="0" indent="0">
              <a:buNone/>
              <a:defRPr sz="7086" b="1"/>
            </a:lvl1pPr>
            <a:lvl2pPr marL="1349974" indent="0">
              <a:buNone/>
              <a:defRPr sz="5905" b="1"/>
            </a:lvl2pPr>
            <a:lvl3pPr marL="2699949" indent="0">
              <a:buNone/>
              <a:defRPr sz="5315" b="1"/>
            </a:lvl3pPr>
            <a:lvl4pPr marL="4049923" indent="0">
              <a:buNone/>
              <a:defRPr sz="4724" b="1"/>
            </a:lvl4pPr>
            <a:lvl5pPr marL="5399898" indent="0">
              <a:buNone/>
              <a:defRPr sz="4724" b="1"/>
            </a:lvl5pPr>
            <a:lvl6pPr marL="6749872" indent="0">
              <a:buNone/>
              <a:defRPr sz="4724" b="1"/>
            </a:lvl6pPr>
            <a:lvl7pPr marL="8099847" indent="0">
              <a:buNone/>
              <a:defRPr sz="4724" b="1"/>
            </a:lvl7pPr>
            <a:lvl8pPr marL="9449821" indent="0">
              <a:buNone/>
              <a:defRPr sz="4724" b="1"/>
            </a:lvl8pPr>
            <a:lvl9pPr marL="10799796" indent="0">
              <a:buNone/>
              <a:defRPr sz="472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479672" y="9204991"/>
            <a:ext cx="15229575" cy="135391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8224867" y="6177496"/>
            <a:ext cx="15304578" cy="3027495"/>
          </a:xfrm>
        </p:spPr>
        <p:txBody>
          <a:bodyPr anchor="b"/>
          <a:lstStyle>
            <a:lvl1pPr marL="0" indent="0">
              <a:buNone/>
              <a:defRPr sz="7086" b="1"/>
            </a:lvl1pPr>
            <a:lvl2pPr marL="1349974" indent="0">
              <a:buNone/>
              <a:defRPr sz="5905" b="1"/>
            </a:lvl2pPr>
            <a:lvl3pPr marL="2699949" indent="0">
              <a:buNone/>
              <a:defRPr sz="5315" b="1"/>
            </a:lvl3pPr>
            <a:lvl4pPr marL="4049923" indent="0">
              <a:buNone/>
              <a:defRPr sz="4724" b="1"/>
            </a:lvl4pPr>
            <a:lvl5pPr marL="5399898" indent="0">
              <a:buNone/>
              <a:defRPr sz="4724" b="1"/>
            </a:lvl5pPr>
            <a:lvl6pPr marL="6749872" indent="0">
              <a:buNone/>
              <a:defRPr sz="4724" b="1"/>
            </a:lvl6pPr>
            <a:lvl7pPr marL="8099847" indent="0">
              <a:buNone/>
              <a:defRPr sz="4724" b="1"/>
            </a:lvl7pPr>
            <a:lvl8pPr marL="9449821" indent="0">
              <a:buNone/>
              <a:defRPr sz="4724" b="1"/>
            </a:lvl8pPr>
            <a:lvl9pPr marL="10799796" indent="0">
              <a:buNone/>
              <a:defRPr sz="472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8224867" y="9204991"/>
            <a:ext cx="15304578" cy="135391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5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97230"/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04/03/2019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9723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97230"/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7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9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2" y="1679998"/>
            <a:ext cx="11610852" cy="5879994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04578" y="3628331"/>
            <a:ext cx="18224867" cy="17908316"/>
          </a:xfrm>
        </p:spPr>
        <p:txBody>
          <a:bodyPr/>
          <a:lstStyle>
            <a:lvl1pPr>
              <a:defRPr sz="9449"/>
            </a:lvl1pPr>
            <a:lvl2pPr>
              <a:defRPr sz="8268"/>
            </a:lvl2pPr>
            <a:lvl3pPr>
              <a:defRPr sz="7086"/>
            </a:lvl3pPr>
            <a:lvl4pPr>
              <a:defRPr sz="5905"/>
            </a:lvl4pPr>
            <a:lvl5pPr>
              <a:defRPr sz="5905"/>
            </a:lvl5pPr>
            <a:lvl6pPr>
              <a:defRPr sz="5905"/>
            </a:lvl6pPr>
            <a:lvl7pPr>
              <a:defRPr sz="5905"/>
            </a:lvl7pPr>
            <a:lvl8pPr>
              <a:defRPr sz="5905"/>
            </a:lvl8pPr>
            <a:lvl9pPr>
              <a:defRPr sz="590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79672" y="7559993"/>
            <a:ext cx="11610852" cy="14005821"/>
          </a:xfrm>
        </p:spPr>
        <p:txBody>
          <a:bodyPr/>
          <a:lstStyle>
            <a:lvl1pPr marL="0" indent="0">
              <a:buNone/>
              <a:defRPr sz="4724"/>
            </a:lvl1pPr>
            <a:lvl2pPr marL="1349974" indent="0">
              <a:buNone/>
              <a:defRPr sz="4134"/>
            </a:lvl2pPr>
            <a:lvl3pPr marL="2699949" indent="0">
              <a:buNone/>
              <a:defRPr sz="3543"/>
            </a:lvl3pPr>
            <a:lvl4pPr marL="4049923" indent="0">
              <a:buNone/>
              <a:defRPr sz="2953"/>
            </a:lvl4pPr>
            <a:lvl5pPr marL="5399898" indent="0">
              <a:buNone/>
              <a:defRPr sz="2953"/>
            </a:lvl5pPr>
            <a:lvl6pPr marL="6749872" indent="0">
              <a:buNone/>
              <a:defRPr sz="2953"/>
            </a:lvl6pPr>
            <a:lvl7pPr marL="8099847" indent="0">
              <a:buNone/>
              <a:defRPr sz="2953"/>
            </a:lvl7pPr>
            <a:lvl8pPr marL="9449821" indent="0">
              <a:buNone/>
              <a:defRPr sz="2953"/>
            </a:lvl8pPr>
            <a:lvl9pPr marL="10799796" indent="0">
              <a:buNone/>
              <a:defRPr sz="295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9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2" y="1679998"/>
            <a:ext cx="11610852" cy="5879994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304578" y="3628331"/>
            <a:ext cx="18224867" cy="17908316"/>
          </a:xfrm>
        </p:spPr>
        <p:txBody>
          <a:bodyPr/>
          <a:lstStyle>
            <a:lvl1pPr marL="0" indent="0">
              <a:buNone/>
              <a:defRPr sz="9449"/>
            </a:lvl1pPr>
            <a:lvl2pPr marL="1349974" indent="0">
              <a:buNone/>
              <a:defRPr sz="8268"/>
            </a:lvl2pPr>
            <a:lvl3pPr marL="2699949" indent="0">
              <a:buNone/>
              <a:defRPr sz="7086"/>
            </a:lvl3pPr>
            <a:lvl4pPr marL="4049923" indent="0">
              <a:buNone/>
              <a:defRPr sz="5905"/>
            </a:lvl4pPr>
            <a:lvl5pPr marL="5399898" indent="0">
              <a:buNone/>
              <a:defRPr sz="5905"/>
            </a:lvl5pPr>
            <a:lvl6pPr marL="6749872" indent="0">
              <a:buNone/>
              <a:defRPr sz="5905"/>
            </a:lvl6pPr>
            <a:lvl7pPr marL="8099847" indent="0">
              <a:buNone/>
              <a:defRPr sz="5905"/>
            </a:lvl7pPr>
            <a:lvl8pPr marL="9449821" indent="0">
              <a:buNone/>
              <a:defRPr sz="5905"/>
            </a:lvl8pPr>
            <a:lvl9pPr marL="10799796" indent="0">
              <a:buNone/>
              <a:defRPr sz="5905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79672" y="7559993"/>
            <a:ext cx="11610852" cy="14005821"/>
          </a:xfrm>
        </p:spPr>
        <p:txBody>
          <a:bodyPr/>
          <a:lstStyle>
            <a:lvl1pPr marL="0" indent="0">
              <a:buNone/>
              <a:defRPr sz="4724"/>
            </a:lvl1pPr>
            <a:lvl2pPr marL="1349974" indent="0">
              <a:buNone/>
              <a:defRPr sz="4134"/>
            </a:lvl2pPr>
            <a:lvl3pPr marL="2699949" indent="0">
              <a:buNone/>
              <a:defRPr sz="3543"/>
            </a:lvl3pPr>
            <a:lvl4pPr marL="4049923" indent="0">
              <a:buNone/>
              <a:defRPr sz="2953"/>
            </a:lvl4pPr>
            <a:lvl5pPr marL="5399898" indent="0">
              <a:buNone/>
              <a:defRPr sz="2953"/>
            </a:lvl5pPr>
            <a:lvl6pPr marL="6749872" indent="0">
              <a:buNone/>
              <a:defRPr sz="2953"/>
            </a:lvl6pPr>
            <a:lvl7pPr marL="8099847" indent="0">
              <a:buNone/>
              <a:defRPr sz="2953"/>
            </a:lvl7pPr>
            <a:lvl8pPr marL="9449821" indent="0">
              <a:buNone/>
              <a:defRPr sz="2953"/>
            </a:lvl8pPr>
            <a:lvl9pPr marL="10799796" indent="0">
              <a:buNone/>
              <a:defRPr sz="295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04/03/2019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474982" y="1341667"/>
            <a:ext cx="31049774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74982" y="6708326"/>
            <a:ext cx="31049774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474982" y="23356646"/>
            <a:ext cx="8099941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04/03/2019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1924913" y="23356646"/>
            <a:ext cx="12149912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5424815" y="23356646"/>
            <a:ext cx="8099941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2699949" rtl="0" eaLnBrk="1" latinLnBrk="0" hangingPunct="1">
        <a:lnSpc>
          <a:spcPct val="90000"/>
        </a:lnSpc>
        <a:spcBef>
          <a:spcPct val="0"/>
        </a:spcBef>
        <a:buNone/>
        <a:defRPr sz="12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4987" indent="-674987" algn="l" defTabSz="2699949" rtl="0" eaLnBrk="1" latinLnBrk="0" hangingPunct="1">
        <a:lnSpc>
          <a:spcPct val="90000"/>
        </a:lnSpc>
        <a:spcBef>
          <a:spcPts val="2953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1pPr>
      <a:lvl2pPr marL="2024962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2pPr>
      <a:lvl3pPr marL="3374936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905" kern="1200">
          <a:solidFill>
            <a:schemeClr val="tx1"/>
          </a:solidFill>
          <a:latin typeface="+mn-lt"/>
          <a:ea typeface="+mn-ea"/>
          <a:cs typeface="+mn-cs"/>
        </a:defRPr>
      </a:lvl3pPr>
      <a:lvl4pPr marL="4724911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4pPr>
      <a:lvl5pPr marL="6074885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5pPr>
      <a:lvl6pPr marL="7424859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6pPr>
      <a:lvl7pPr marL="8774834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7pPr>
      <a:lvl8pPr marL="10124808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8pPr>
      <a:lvl9pPr marL="11474783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1pPr>
      <a:lvl2pPr marL="1349974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2pPr>
      <a:lvl3pPr marL="2699949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049923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4pPr>
      <a:lvl5pPr marL="5399898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5pPr>
      <a:lvl6pPr marL="6749872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6pPr>
      <a:lvl7pPr marL="8099847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7pPr>
      <a:lvl8pPr marL="9449821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8pPr>
      <a:lvl9pPr marL="10799796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 Rectángulo redondeado"/>
          <p:cNvSpPr>
            <a:spLocks noChangeAspect="1"/>
          </p:cNvSpPr>
          <p:nvPr/>
        </p:nvSpPr>
        <p:spPr bwMode="auto">
          <a:xfrm>
            <a:off x="247776" y="1844447"/>
            <a:ext cx="27649737" cy="497753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FOTOGRÁFICO</a:t>
            </a:r>
          </a:p>
        </p:txBody>
      </p:sp>
      <p:cxnSp>
        <p:nvCxnSpPr>
          <p:cNvPr id="3" name="Conector recto 2"/>
          <p:cNvCxnSpPr>
            <a:cxnSpLocks noChangeAspect="1"/>
          </p:cNvCxnSpPr>
          <p:nvPr/>
        </p:nvCxnSpPr>
        <p:spPr>
          <a:xfrm flipV="1">
            <a:off x="247777" y="2335736"/>
            <a:ext cx="0" cy="22175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2 Rectángulo redondeado"/>
          <p:cNvSpPr>
            <a:spLocks noChangeAspect="1"/>
          </p:cNvSpPr>
          <p:nvPr/>
        </p:nvSpPr>
        <p:spPr bwMode="auto">
          <a:xfrm>
            <a:off x="247776" y="141396"/>
            <a:ext cx="9931055" cy="1703049"/>
          </a:xfrm>
          <a:custGeom>
            <a:avLst/>
            <a:gdLst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132017 w 6048672"/>
              <a:gd name="connsiteY6" fmla="*/ 792088 h 792088"/>
              <a:gd name="connsiteX7" fmla="*/ 0 w 6048672"/>
              <a:gd name="connsiteY7" fmla="*/ 660071 h 792088"/>
              <a:gd name="connsiteX8" fmla="*/ 0 w 6048672"/>
              <a:gd name="connsiteY8" fmla="*/ 132017 h 792088"/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0 w 6048672"/>
              <a:gd name="connsiteY6" fmla="*/ 660071 h 792088"/>
              <a:gd name="connsiteX7" fmla="*/ 0 w 6048672"/>
              <a:gd name="connsiteY7" fmla="*/ 132017 h 792088"/>
              <a:gd name="connsiteX0" fmla="*/ 0 w 6048672"/>
              <a:gd name="connsiteY0" fmla="*/ 132017 h 660071"/>
              <a:gd name="connsiteX1" fmla="*/ 132017 w 6048672"/>
              <a:gd name="connsiteY1" fmla="*/ 0 h 660071"/>
              <a:gd name="connsiteX2" fmla="*/ 5916655 w 6048672"/>
              <a:gd name="connsiteY2" fmla="*/ 0 h 660071"/>
              <a:gd name="connsiteX3" fmla="*/ 6048672 w 6048672"/>
              <a:gd name="connsiteY3" fmla="*/ 132017 h 660071"/>
              <a:gd name="connsiteX4" fmla="*/ 6048672 w 6048672"/>
              <a:gd name="connsiteY4" fmla="*/ 660071 h 660071"/>
              <a:gd name="connsiteX5" fmla="*/ 0 w 6048672"/>
              <a:gd name="connsiteY5" fmla="*/ 660071 h 660071"/>
              <a:gd name="connsiteX6" fmla="*/ 0 w 6048672"/>
              <a:gd name="connsiteY6" fmla="*/ 132017 h 660071"/>
              <a:gd name="connsiteX0" fmla="*/ 0 w 6140112"/>
              <a:gd name="connsiteY0" fmla="*/ 660071 h 751511"/>
              <a:gd name="connsiteX1" fmla="*/ 0 w 6140112"/>
              <a:gd name="connsiteY1" fmla="*/ 132017 h 751511"/>
              <a:gd name="connsiteX2" fmla="*/ 132017 w 6140112"/>
              <a:gd name="connsiteY2" fmla="*/ 0 h 751511"/>
              <a:gd name="connsiteX3" fmla="*/ 5916655 w 6140112"/>
              <a:gd name="connsiteY3" fmla="*/ 0 h 751511"/>
              <a:gd name="connsiteX4" fmla="*/ 6048672 w 6140112"/>
              <a:gd name="connsiteY4" fmla="*/ 132017 h 751511"/>
              <a:gd name="connsiteX5" fmla="*/ 6140112 w 6140112"/>
              <a:gd name="connsiteY5" fmla="*/ 751511 h 751511"/>
              <a:gd name="connsiteX0" fmla="*/ 0 w 6071532"/>
              <a:gd name="connsiteY0" fmla="*/ 660071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71532"/>
              <a:gd name="connsiteY0" fmla="*/ 648165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59626"/>
              <a:gd name="connsiteY0" fmla="*/ 648165 h 652451"/>
              <a:gd name="connsiteX1" fmla="*/ 0 w 6059626"/>
              <a:gd name="connsiteY1" fmla="*/ 132017 h 652451"/>
              <a:gd name="connsiteX2" fmla="*/ 132017 w 6059626"/>
              <a:gd name="connsiteY2" fmla="*/ 0 h 652451"/>
              <a:gd name="connsiteX3" fmla="*/ 5916655 w 6059626"/>
              <a:gd name="connsiteY3" fmla="*/ 0 h 652451"/>
              <a:gd name="connsiteX4" fmla="*/ 6048672 w 6059626"/>
              <a:gd name="connsiteY4" fmla="*/ 132017 h 652451"/>
              <a:gd name="connsiteX5" fmla="*/ 6059626 w 6059626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6" fmla="*/ 0 w 6048672"/>
              <a:gd name="connsiteY6" fmla="*/ 648165 h 6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8672" h="652451">
                <a:moveTo>
                  <a:pt x="0" y="648165"/>
                </a:moveTo>
                <a:lnTo>
                  <a:pt x="0" y="132017"/>
                </a:lnTo>
                <a:cubicBezTo>
                  <a:pt x="0" y="59106"/>
                  <a:pt x="59106" y="0"/>
                  <a:pt x="132017" y="0"/>
                </a:cubicBezTo>
                <a:lnTo>
                  <a:pt x="5916655" y="0"/>
                </a:lnTo>
                <a:cubicBezTo>
                  <a:pt x="6031298" y="15011"/>
                  <a:pt x="6048672" y="59106"/>
                  <a:pt x="6048672" y="132017"/>
                </a:cubicBezTo>
                <a:cubicBezTo>
                  <a:pt x="6048672" y="308035"/>
                  <a:pt x="6047720" y="652451"/>
                  <a:pt x="6047720" y="652451"/>
                </a:cubicBezTo>
                <a:lnTo>
                  <a:pt x="0" y="64816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/>
          </a:p>
        </p:txBody>
      </p:sp>
      <p:sp>
        <p:nvSpPr>
          <p:cNvPr id="38" name="2 Rectángulo redondeado"/>
          <p:cNvSpPr>
            <a:spLocks noChangeAspect="1"/>
          </p:cNvSpPr>
          <p:nvPr/>
        </p:nvSpPr>
        <p:spPr bwMode="auto">
          <a:xfrm rot="10800000" flipV="1">
            <a:off x="9095011" y="141399"/>
            <a:ext cx="18805284" cy="170304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49" name="10 CuadroTexto"/>
          <p:cNvSpPr txBox="1">
            <a:spLocks noChangeAspect="1"/>
          </p:cNvSpPr>
          <p:nvPr/>
        </p:nvSpPr>
        <p:spPr bwMode="auto">
          <a:xfrm>
            <a:off x="9454931" y="333538"/>
            <a:ext cx="18161000" cy="1316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200" b="1" dirty="0">
                <a:latin typeface="Arial" panose="020B0604020202020204" pitchFamily="34" charset="0"/>
                <a:cs typeface="Arial" panose="020B0604020202020204" pitchFamily="34" charset="0"/>
              </a:rPr>
              <a:t>FICHA DE INVENTARIO DE BIENES CULTURALES INMUEBLES</a:t>
            </a:r>
          </a:p>
          <a:p>
            <a:pPr algn="ctr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GRUPO DE INVESTIGACIÓN Y DOCUMENTACIÓN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26095229" y="18103402"/>
            <a:ext cx="8961230" cy="59437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782"/>
          </a:p>
        </p:txBody>
      </p:sp>
      <p:sp>
        <p:nvSpPr>
          <p:cNvPr id="48" name="Rectángulo 47"/>
          <p:cNvSpPr/>
          <p:nvPr/>
        </p:nvSpPr>
        <p:spPr>
          <a:xfrm>
            <a:off x="26191532" y="20070469"/>
            <a:ext cx="8864927" cy="3415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Esquema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Planta y 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referencia de fotos</a:t>
            </a:r>
            <a:endParaRPr lang="es-CO" sz="5782" dirty="0">
              <a:solidFill>
                <a:srgbClr val="FF0000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3618572" y="7626423"/>
            <a:ext cx="16819028" cy="4305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164" indent="-857164">
              <a:buFontTx/>
              <a:buChar char="-"/>
            </a:pPr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Incluir entre 6 y 12 fotos</a:t>
            </a:r>
          </a:p>
          <a:p>
            <a:pPr marL="857164" indent="-857164">
              <a:buFontTx/>
              <a:buChar char="-"/>
            </a:pPr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Es necesario numerar las fotos y 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    ubicarlas en el esquema del plano</a:t>
            </a:r>
          </a:p>
          <a:p>
            <a:endParaRPr lang="es-CO" sz="5782" dirty="0">
              <a:solidFill>
                <a:srgbClr val="FF0000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5AADD6F-8A12-43D5-AD8C-0C86FC65B4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2500" y="295439"/>
            <a:ext cx="7200900" cy="147280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BDD8267D-A294-4486-B611-B4CCD10BE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45127"/>
              </p:ext>
            </p:extLst>
          </p:nvPr>
        </p:nvGraphicFramePr>
        <p:xfrm>
          <a:off x="27897513" y="141396"/>
          <a:ext cx="7797417" cy="2200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200">
                  <a:extLst>
                    <a:ext uri="{9D8B030D-6E8A-4147-A177-3AD203B41FA5}">
                      <a16:colId xmlns:a16="http://schemas.microsoft.com/office/drawing/2014/main" xmlns="" val="3211548872"/>
                    </a:ext>
                  </a:extLst>
                </a:gridCol>
                <a:gridCol w="5529217">
                  <a:extLst>
                    <a:ext uri="{9D8B030D-6E8A-4147-A177-3AD203B41FA5}">
                      <a16:colId xmlns:a16="http://schemas.microsoft.com/office/drawing/2014/main" xmlns="" val="1931360795"/>
                    </a:ext>
                  </a:extLst>
                </a:gridCol>
              </a:tblGrid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Incluir el código que genera el SIPA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8587182"/>
                  </a:ext>
                </a:extLst>
              </a:tr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Acorde con el nombre del DANE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3824654"/>
                  </a:ext>
                </a:extLst>
              </a:tr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Acorde con el nombre del DANE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9399325"/>
                  </a:ext>
                </a:extLst>
              </a:tr>
              <a:tr h="5036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INMUEBLE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con el que se registra el inmueble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3019637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9C3F115E-246F-480D-98FD-820A34591F49}"/>
              </a:ext>
            </a:extLst>
          </p:cNvPr>
          <p:cNvGrpSpPr/>
          <p:nvPr/>
        </p:nvGrpSpPr>
        <p:grpSpPr>
          <a:xfrm>
            <a:off x="27897513" y="141396"/>
            <a:ext cx="7802085" cy="24369870"/>
            <a:chOff x="27897513" y="141396"/>
            <a:chExt cx="7802085" cy="24369870"/>
          </a:xfrm>
        </p:grpSpPr>
        <p:cxnSp>
          <p:nvCxnSpPr>
            <p:cNvPr id="43" name="Conector recto 42"/>
            <p:cNvCxnSpPr>
              <a:cxnSpLocks noChangeAspect="1"/>
            </p:cNvCxnSpPr>
            <p:nvPr/>
          </p:nvCxnSpPr>
          <p:spPr>
            <a:xfrm flipV="1">
              <a:off x="35699598" y="141396"/>
              <a:ext cx="0" cy="243698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xmlns="" id="{EFA39900-86F7-41CF-9723-4ED461B0D12C}"/>
                </a:ext>
              </a:extLst>
            </p:cNvPr>
            <p:cNvCxnSpPr/>
            <p:nvPr/>
          </p:nvCxnSpPr>
          <p:spPr>
            <a:xfrm>
              <a:off x="27897513" y="141396"/>
              <a:ext cx="77974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xmlns="" id="{4A395761-6585-4113-8361-0D60A2754204}"/>
                </a:ext>
              </a:extLst>
            </p:cNvPr>
            <p:cNvCxnSpPr/>
            <p:nvPr/>
          </p:nvCxnSpPr>
          <p:spPr>
            <a:xfrm>
              <a:off x="27897513" y="2338496"/>
              <a:ext cx="77974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xmlns="" id="{118530EB-1F61-4E3B-8438-7842437DC60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7139337"/>
              </p:ext>
            </p:extLst>
          </p:nvPr>
        </p:nvGraphicFramePr>
        <p:xfrm>
          <a:off x="285877" y="24511266"/>
          <a:ext cx="3544715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9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821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22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777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dirty="0">
                          <a:solidFill>
                            <a:schemeClr val="tx1"/>
                          </a:solidFill>
                        </a:rPr>
                        <a:t>Indicar los nombres de quienes realizaron la visita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Autor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Indicar el nombre de quien realizó el</a:t>
                      </a:r>
                      <a:r>
                        <a:rPr lang="es-CO" sz="2400" b="0" baseline="0" dirty="0">
                          <a:solidFill>
                            <a:schemeClr val="tx1"/>
                          </a:solidFill>
                        </a:rPr>
                        <a:t> dibujo de planos</a:t>
                      </a:r>
                      <a:endParaRPr lang="es-CO" sz="2400" b="0" i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Mes, año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46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 Rectángulo redondeado"/>
          <p:cNvSpPr>
            <a:spLocks noChangeAspect="1"/>
          </p:cNvSpPr>
          <p:nvPr/>
        </p:nvSpPr>
        <p:spPr bwMode="auto">
          <a:xfrm>
            <a:off x="247776" y="1844447"/>
            <a:ext cx="27649737" cy="497753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FOTOGRÁFICO</a:t>
            </a:r>
          </a:p>
        </p:txBody>
      </p:sp>
      <p:cxnSp>
        <p:nvCxnSpPr>
          <p:cNvPr id="3" name="Conector recto 2"/>
          <p:cNvCxnSpPr>
            <a:cxnSpLocks noChangeAspect="1"/>
          </p:cNvCxnSpPr>
          <p:nvPr/>
        </p:nvCxnSpPr>
        <p:spPr>
          <a:xfrm flipV="1">
            <a:off x="247777" y="2335736"/>
            <a:ext cx="0" cy="22175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2 Rectángulo redondeado"/>
          <p:cNvSpPr>
            <a:spLocks noChangeAspect="1"/>
          </p:cNvSpPr>
          <p:nvPr/>
        </p:nvSpPr>
        <p:spPr bwMode="auto">
          <a:xfrm>
            <a:off x="247776" y="141396"/>
            <a:ext cx="9931055" cy="1703049"/>
          </a:xfrm>
          <a:custGeom>
            <a:avLst/>
            <a:gdLst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132017 w 6048672"/>
              <a:gd name="connsiteY6" fmla="*/ 792088 h 792088"/>
              <a:gd name="connsiteX7" fmla="*/ 0 w 6048672"/>
              <a:gd name="connsiteY7" fmla="*/ 660071 h 792088"/>
              <a:gd name="connsiteX8" fmla="*/ 0 w 6048672"/>
              <a:gd name="connsiteY8" fmla="*/ 132017 h 792088"/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0 w 6048672"/>
              <a:gd name="connsiteY6" fmla="*/ 660071 h 792088"/>
              <a:gd name="connsiteX7" fmla="*/ 0 w 6048672"/>
              <a:gd name="connsiteY7" fmla="*/ 132017 h 792088"/>
              <a:gd name="connsiteX0" fmla="*/ 0 w 6048672"/>
              <a:gd name="connsiteY0" fmla="*/ 132017 h 660071"/>
              <a:gd name="connsiteX1" fmla="*/ 132017 w 6048672"/>
              <a:gd name="connsiteY1" fmla="*/ 0 h 660071"/>
              <a:gd name="connsiteX2" fmla="*/ 5916655 w 6048672"/>
              <a:gd name="connsiteY2" fmla="*/ 0 h 660071"/>
              <a:gd name="connsiteX3" fmla="*/ 6048672 w 6048672"/>
              <a:gd name="connsiteY3" fmla="*/ 132017 h 660071"/>
              <a:gd name="connsiteX4" fmla="*/ 6048672 w 6048672"/>
              <a:gd name="connsiteY4" fmla="*/ 660071 h 660071"/>
              <a:gd name="connsiteX5" fmla="*/ 0 w 6048672"/>
              <a:gd name="connsiteY5" fmla="*/ 660071 h 660071"/>
              <a:gd name="connsiteX6" fmla="*/ 0 w 6048672"/>
              <a:gd name="connsiteY6" fmla="*/ 132017 h 660071"/>
              <a:gd name="connsiteX0" fmla="*/ 0 w 6140112"/>
              <a:gd name="connsiteY0" fmla="*/ 660071 h 751511"/>
              <a:gd name="connsiteX1" fmla="*/ 0 w 6140112"/>
              <a:gd name="connsiteY1" fmla="*/ 132017 h 751511"/>
              <a:gd name="connsiteX2" fmla="*/ 132017 w 6140112"/>
              <a:gd name="connsiteY2" fmla="*/ 0 h 751511"/>
              <a:gd name="connsiteX3" fmla="*/ 5916655 w 6140112"/>
              <a:gd name="connsiteY3" fmla="*/ 0 h 751511"/>
              <a:gd name="connsiteX4" fmla="*/ 6048672 w 6140112"/>
              <a:gd name="connsiteY4" fmla="*/ 132017 h 751511"/>
              <a:gd name="connsiteX5" fmla="*/ 6140112 w 6140112"/>
              <a:gd name="connsiteY5" fmla="*/ 751511 h 751511"/>
              <a:gd name="connsiteX0" fmla="*/ 0 w 6071532"/>
              <a:gd name="connsiteY0" fmla="*/ 660071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71532"/>
              <a:gd name="connsiteY0" fmla="*/ 648165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59626"/>
              <a:gd name="connsiteY0" fmla="*/ 648165 h 652451"/>
              <a:gd name="connsiteX1" fmla="*/ 0 w 6059626"/>
              <a:gd name="connsiteY1" fmla="*/ 132017 h 652451"/>
              <a:gd name="connsiteX2" fmla="*/ 132017 w 6059626"/>
              <a:gd name="connsiteY2" fmla="*/ 0 h 652451"/>
              <a:gd name="connsiteX3" fmla="*/ 5916655 w 6059626"/>
              <a:gd name="connsiteY3" fmla="*/ 0 h 652451"/>
              <a:gd name="connsiteX4" fmla="*/ 6048672 w 6059626"/>
              <a:gd name="connsiteY4" fmla="*/ 132017 h 652451"/>
              <a:gd name="connsiteX5" fmla="*/ 6059626 w 6059626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6" fmla="*/ 0 w 6048672"/>
              <a:gd name="connsiteY6" fmla="*/ 648165 h 6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8672" h="652451">
                <a:moveTo>
                  <a:pt x="0" y="648165"/>
                </a:moveTo>
                <a:lnTo>
                  <a:pt x="0" y="132017"/>
                </a:lnTo>
                <a:cubicBezTo>
                  <a:pt x="0" y="59106"/>
                  <a:pt x="59106" y="0"/>
                  <a:pt x="132017" y="0"/>
                </a:cubicBezTo>
                <a:lnTo>
                  <a:pt x="5916655" y="0"/>
                </a:lnTo>
                <a:cubicBezTo>
                  <a:pt x="6031298" y="15011"/>
                  <a:pt x="6048672" y="59106"/>
                  <a:pt x="6048672" y="132017"/>
                </a:cubicBezTo>
                <a:cubicBezTo>
                  <a:pt x="6048672" y="308035"/>
                  <a:pt x="6047720" y="652451"/>
                  <a:pt x="6047720" y="652451"/>
                </a:cubicBezTo>
                <a:lnTo>
                  <a:pt x="0" y="64816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/>
          </a:p>
        </p:txBody>
      </p:sp>
      <p:sp>
        <p:nvSpPr>
          <p:cNvPr id="38" name="2 Rectángulo redondeado"/>
          <p:cNvSpPr>
            <a:spLocks noChangeAspect="1"/>
          </p:cNvSpPr>
          <p:nvPr/>
        </p:nvSpPr>
        <p:spPr bwMode="auto">
          <a:xfrm rot="10800000" flipV="1">
            <a:off x="9095011" y="141399"/>
            <a:ext cx="18805284" cy="170304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49" name="10 CuadroTexto"/>
          <p:cNvSpPr txBox="1">
            <a:spLocks noChangeAspect="1"/>
          </p:cNvSpPr>
          <p:nvPr/>
        </p:nvSpPr>
        <p:spPr bwMode="auto">
          <a:xfrm>
            <a:off x="9454931" y="333538"/>
            <a:ext cx="18161000" cy="1316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200" b="1" dirty="0">
                <a:latin typeface="Arial" panose="020B0604020202020204" pitchFamily="34" charset="0"/>
                <a:cs typeface="Arial" panose="020B0604020202020204" pitchFamily="34" charset="0"/>
              </a:rPr>
              <a:t>FICHA DE INVENTARIO DE BIENES CULTURALES INMUEBLES</a:t>
            </a:r>
          </a:p>
          <a:p>
            <a:pPr algn="ctr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GRUPO DE INVESTIGACIÓN Y DOCUMENTACIÓN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5AADD6F-8A12-43D5-AD8C-0C86FC65B4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2500" y="295439"/>
            <a:ext cx="7200900" cy="147280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BDD8267D-A294-4486-B611-B4CCD10BECFB}"/>
              </a:ext>
            </a:extLst>
          </p:cNvPr>
          <p:cNvGraphicFramePr>
            <a:graphicFrameLocks noGrp="1"/>
          </p:cNvGraphicFramePr>
          <p:nvPr/>
        </p:nvGraphicFramePr>
        <p:xfrm>
          <a:off x="27897513" y="141396"/>
          <a:ext cx="7797417" cy="2200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200">
                  <a:extLst>
                    <a:ext uri="{9D8B030D-6E8A-4147-A177-3AD203B41FA5}">
                      <a16:colId xmlns:a16="http://schemas.microsoft.com/office/drawing/2014/main" xmlns="" val="3211548872"/>
                    </a:ext>
                  </a:extLst>
                </a:gridCol>
                <a:gridCol w="5529217">
                  <a:extLst>
                    <a:ext uri="{9D8B030D-6E8A-4147-A177-3AD203B41FA5}">
                      <a16:colId xmlns:a16="http://schemas.microsoft.com/office/drawing/2014/main" xmlns="" val="1931360795"/>
                    </a:ext>
                  </a:extLst>
                </a:gridCol>
              </a:tblGrid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Incluir el código que genera el SIPA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8587182"/>
                  </a:ext>
                </a:extLst>
              </a:tr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Acorde con el nombre del DANE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3824654"/>
                  </a:ext>
                </a:extLst>
              </a:tr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Acorde con el nombre del DANE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9399325"/>
                  </a:ext>
                </a:extLst>
              </a:tr>
              <a:tr h="5036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INMUEBLE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con el que se registra el inmueble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3019637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9C3F115E-246F-480D-98FD-820A34591F49}"/>
              </a:ext>
            </a:extLst>
          </p:cNvPr>
          <p:cNvGrpSpPr/>
          <p:nvPr/>
        </p:nvGrpSpPr>
        <p:grpSpPr>
          <a:xfrm>
            <a:off x="27897513" y="141396"/>
            <a:ext cx="7802085" cy="24369870"/>
            <a:chOff x="27897513" y="141396"/>
            <a:chExt cx="7802085" cy="24369870"/>
          </a:xfrm>
        </p:grpSpPr>
        <p:cxnSp>
          <p:nvCxnSpPr>
            <p:cNvPr id="43" name="Conector recto 42"/>
            <p:cNvCxnSpPr>
              <a:cxnSpLocks noChangeAspect="1"/>
            </p:cNvCxnSpPr>
            <p:nvPr/>
          </p:nvCxnSpPr>
          <p:spPr>
            <a:xfrm flipV="1">
              <a:off x="35699598" y="141396"/>
              <a:ext cx="0" cy="243698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xmlns="" id="{EFA39900-86F7-41CF-9723-4ED461B0D12C}"/>
                </a:ext>
              </a:extLst>
            </p:cNvPr>
            <p:cNvCxnSpPr/>
            <p:nvPr/>
          </p:nvCxnSpPr>
          <p:spPr>
            <a:xfrm>
              <a:off x="27897513" y="141396"/>
              <a:ext cx="77974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xmlns="" id="{4A395761-6585-4113-8361-0D60A2754204}"/>
                </a:ext>
              </a:extLst>
            </p:cNvPr>
            <p:cNvCxnSpPr/>
            <p:nvPr/>
          </p:nvCxnSpPr>
          <p:spPr>
            <a:xfrm>
              <a:off x="27897513" y="2338496"/>
              <a:ext cx="77974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A1FA02-79F3-496D-8E45-0923DC492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607" y="17494554"/>
            <a:ext cx="8859444" cy="5428282"/>
          </a:xfrm>
          <a:prstGeom prst="rect">
            <a:avLst/>
          </a:prstGeom>
          <a:ln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2FE30247-0D97-42A3-82EE-FBB0CBA1B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" y="3096189"/>
            <a:ext cx="11098438" cy="624287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98BB4B1B-4E5F-4E62-A387-DE2DC6CE9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46" y="10080041"/>
            <a:ext cx="11098438" cy="624287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6031C0C3-AFC0-4AD3-9299-5EF2F07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65344" y="3140062"/>
            <a:ext cx="5683493" cy="1046790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8BB55551-8DB5-40D1-A2AE-E795F8A41C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6305" y="3096188"/>
            <a:ext cx="5912875" cy="1051177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A8D5F603-7420-4EB9-ACAD-53B44BC125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13124" y="3096188"/>
            <a:ext cx="5944861" cy="1056864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79B69F01-637F-436E-A5CC-3E01A01AAD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8944" y="16941673"/>
            <a:ext cx="11097050" cy="624209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E3E6BCD9-267E-45A9-9820-DB4E8315AB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15328" y="16940893"/>
            <a:ext cx="11098437" cy="624287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0C6B50D1-371D-4197-8C57-A2F7B62D3AA8}"/>
              </a:ext>
            </a:extLst>
          </p:cNvPr>
          <p:cNvSpPr/>
          <p:nvPr/>
        </p:nvSpPr>
        <p:spPr>
          <a:xfrm>
            <a:off x="24189279" y="16955007"/>
            <a:ext cx="10776137" cy="6418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white"/>
              </a:solidFill>
            </a:endParaRPr>
          </a:p>
        </p:txBody>
      </p:sp>
      <p:sp>
        <p:nvSpPr>
          <p:cNvPr id="29" name="Medio marco 28">
            <a:extLst>
              <a:ext uri="{FF2B5EF4-FFF2-40B4-BE49-F238E27FC236}">
                <a16:creationId xmlns:a16="http://schemas.microsoft.com/office/drawing/2014/main" xmlns="" id="{767FCB97-6170-4241-972F-B4EC9371F3FD}"/>
              </a:ext>
            </a:extLst>
          </p:cNvPr>
          <p:cNvSpPr/>
          <p:nvPr/>
        </p:nvSpPr>
        <p:spPr>
          <a:xfrm rot="2653285">
            <a:off x="29524217" y="17478784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0" name="Medio marco 29">
            <a:extLst>
              <a:ext uri="{FF2B5EF4-FFF2-40B4-BE49-F238E27FC236}">
                <a16:creationId xmlns:a16="http://schemas.microsoft.com/office/drawing/2014/main" xmlns="" id="{2EC7F08A-5A72-4884-B787-CD91FE8AB468}"/>
              </a:ext>
            </a:extLst>
          </p:cNvPr>
          <p:cNvSpPr/>
          <p:nvPr/>
        </p:nvSpPr>
        <p:spPr>
          <a:xfrm>
            <a:off x="25067691" y="17898965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1" name="Medio marco 30">
            <a:extLst>
              <a:ext uri="{FF2B5EF4-FFF2-40B4-BE49-F238E27FC236}">
                <a16:creationId xmlns:a16="http://schemas.microsoft.com/office/drawing/2014/main" xmlns="" id="{D6D35C7B-AEB6-4E32-9E3A-824A5B3A258F}"/>
              </a:ext>
            </a:extLst>
          </p:cNvPr>
          <p:cNvSpPr/>
          <p:nvPr/>
        </p:nvSpPr>
        <p:spPr>
          <a:xfrm rot="2653285">
            <a:off x="30759171" y="18020710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2" name="Medio marco 31">
            <a:extLst>
              <a:ext uri="{FF2B5EF4-FFF2-40B4-BE49-F238E27FC236}">
                <a16:creationId xmlns:a16="http://schemas.microsoft.com/office/drawing/2014/main" xmlns="" id="{19CEA59C-3416-491F-8A2B-232944B298EA}"/>
              </a:ext>
            </a:extLst>
          </p:cNvPr>
          <p:cNvSpPr/>
          <p:nvPr/>
        </p:nvSpPr>
        <p:spPr>
          <a:xfrm rot="5400000">
            <a:off x="34474143" y="17919940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3" name="Medio marco 32">
            <a:extLst>
              <a:ext uri="{FF2B5EF4-FFF2-40B4-BE49-F238E27FC236}">
                <a16:creationId xmlns:a16="http://schemas.microsoft.com/office/drawing/2014/main" xmlns="" id="{317A23DE-9EA7-4E5F-810D-E9282FC882E6}"/>
              </a:ext>
            </a:extLst>
          </p:cNvPr>
          <p:cNvSpPr/>
          <p:nvPr/>
        </p:nvSpPr>
        <p:spPr>
          <a:xfrm rot="13525597">
            <a:off x="29247309" y="22639059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4" name="Medio marco 33">
            <a:extLst>
              <a:ext uri="{FF2B5EF4-FFF2-40B4-BE49-F238E27FC236}">
                <a16:creationId xmlns:a16="http://schemas.microsoft.com/office/drawing/2014/main" xmlns="" id="{E422EF5C-1C7B-4633-8BE3-97B7D1920561}"/>
              </a:ext>
            </a:extLst>
          </p:cNvPr>
          <p:cNvSpPr/>
          <p:nvPr/>
        </p:nvSpPr>
        <p:spPr>
          <a:xfrm rot="7875775">
            <a:off x="32174737" y="20273386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6" name="Medio marco 35">
            <a:extLst>
              <a:ext uri="{FF2B5EF4-FFF2-40B4-BE49-F238E27FC236}">
                <a16:creationId xmlns:a16="http://schemas.microsoft.com/office/drawing/2014/main" xmlns="" id="{724F8273-DD6B-4414-ACA3-7A456E5F1891}"/>
              </a:ext>
            </a:extLst>
          </p:cNvPr>
          <p:cNvSpPr/>
          <p:nvPr/>
        </p:nvSpPr>
        <p:spPr>
          <a:xfrm rot="11327041">
            <a:off x="33065643" y="21978239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42DFFE9D-A22A-405C-B4E0-8F342F3EA547}"/>
              </a:ext>
            </a:extLst>
          </p:cNvPr>
          <p:cNvSpPr/>
          <p:nvPr/>
        </p:nvSpPr>
        <p:spPr>
          <a:xfrm rot="20006118">
            <a:off x="-1393209" y="6109461"/>
            <a:ext cx="38011788" cy="10863076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 defTabSz="3497230"/>
            <a:r>
              <a:rPr lang="es-ES" sz="34997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</a:rPr>
              <a:t>EJEMPLO DE</a:t>
            </a:r>
          </a:p>
          <a:p>
            <a:pPr algn="ctr" defTabSz="3497230"/>
            <a:r>
              <a:rPr lang="es-ES" sz="34997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</a:rPr>
              <a:t> DILIGENCIAMIENTO</a:t>
            </a:r>
          </a:p>
        </p:txBody>
      </p:sp>
      <p:sp>
        <p:nvSpPr>
          <p:cNvPr id="39" name="31 CuadroTexto">
            <a:extLst>
              <a:ext uri="{FF2B5EF4-FFF2-40B4-BE49-F238E27FC236}">
                <a16:creationId xmlns:a16="http://schemas.microsoft.com/office/drawing/2014/main" xmlns="" id="{D0AAEF9E-A154-478E-97A2-4414ABFFFE0E}"/>
              </a:ext>
            </a:extLst>
          </p:cNvPr>
          <p:cNvSpPr txBox="1"/>
          <p:nvPr/>
        </p:nvSpPr>
        <p:spPr>
          <a:xfrm>
            <a:off x="29698814" y="2291224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0" name="31 CuadroTexto">
            <a:extLst>
              <a:ext uri="{FF2B5EF4-FFF2-40B4-BE49-F238E27FC236}">
                <a16:creationId xmlns:a16="http://schemas.microsoft.com/office/drawing/2014/main" xmlns="" id="{7D7644E0-2795-4C78-863D-3836167F5D9B}"/>
              </a:ext>
            </a:extLst>
          </p:cNvPr>
          <p:cNvSpPr txBox="1"/>
          <p:nvPr/>
        </p:nvSpPr>
        <p:spPr>
          <a:xfrm>
            <a:off x="24724618" y="17304483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1" name="31 CuadroTexto">
            <a:extLst>
              <a:ext uri="{FF2B5EF4-FFF2-40B4-BE49-F238E27FC236}">
                <a16:creationId xmlns:a16="http://schemas.microsoft.com/office/drawing/2014/main" xmlns="" id="{5384BFFB-CE52-4A56-81C0-7B4C3E8827D3}"/>
              </a:ext>
            </a:extLst>
          </p:cNvPr>
          <p:cNvSpPr txBox="1"/>
          <p:nvPr/>
        </p:nvSpPr>
        <p:spPr>
          <a:xfrm>
            <a:off x="34718957" y="1749371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2" name="31 CuadroTexto">
            <a:extLst>
              <a:ext uri="{FF2B5EF4-FFF2-40B4-BE49-F238E27FC236}">
                <a16:creationId xmlns:a16="http://schemas.microsoft.com/office/drawing/2014/main" xmlns="" id="{0ACBB494-ACB6-4684-AF6F-47D683077AA7}"/>
              </a:ext>
            </a:extLst>
          </p:cNvPr>
          <p:cNvSpPr txBox="1"/>
          <p:nvPr/>
        </p:nvSpPr>
        <p:spPr>
          <a:xfrm>
            <a:off x="29652825" y="16940893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44" name="31 CuadroTexto">
            <a:extLst>
              <a:ext uri="{FF2B5EF4-FFF2-40B4-BE49-F238E27FC236}">
                <a16:creationId xmlns:a16="http://schemas.microsoft.com/office/drawing/2014/main" xmlns="" id="{B57A7863-4B21-4039-B7AC-4F88BAC45458}"/>
              </a:ext>
            </a:extLst>
          </p:cNvPr>
          <p:cNvSpPr txBox="1"/>
          <p:nvPr/>
        </p:nvSpPr>
        <p:spPr>
          <a:xfrm>
            <a:off x="33826557" y="21963269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5" name="31 CuadroTexto">
            <a:extLst>
              <a:ext uri="{FF2B5EF4-FFF2-40B4-BE49-F238E27FC236}">
                <a16:creationId xmlns:a16="http://schemas.microsoft.com/office/drawing/2014/main" xmlns="" id="{A62E1441-1B53-4650-A7CE-9B62A9FFB0FF}"/>
              </a:ext>
            </a:extLst>
          </p:cNvPr>
          <p:cNvSpPr txBox="1"/>
          <p:nvPr/>
        </p:nvSpPr>
        <p:spPr>
          <a:xfrm>
            <a:off x="30356224" y="17802560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46" name="31 CuadroTexto">
            <a:extLst>
              <a:ext uri="{FF2B5EF4-FFF2-40B4-BE49-F238E27FC236}">
                <a16:creationId xmlns:a16="http://schemas.microsoft.com/office/drawing/2014/main" xmlns="" id="{2F253ADB-9BBA-4D9B-9E14-5752498FE117}"/>
              </a:ext>
            </a:extLst>
          </p:cNvPr>
          <p:cNvSpPr txBox="1"/>
          <p:nvPr/>
        </p:nvSpPr>
        <p:spPr>
          <a:xfrm>
            <a:off x="32779551" y="20034925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6</a:t>
            </a:r>
          </a:p>
        </p:txBody>
      </p:sp>
      <p:graphicFrame>
        <p:nvGraphicFramePr>
          <p:cNvPr id="47" name="Tabla 46">
            <a:extLst>
              <a:ext uri="{FF2B5EF4-FFF2-40B4-BE49-F238E27FC236}">
                <a16:creationId xmlns:a16="http://schemas.microsoft.com/office/drawing/2014/main" xmlns="" id="{5FA03105-8A9C-4B06-8E70-076183DE6D2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57709298"/>
              </p:ext>
            </p:extLst>
          </p:nvPr>
        </p:nvGraphicFramePr>
        <p:xfrm>
          <a:off x="285877" y="24511266"/>
          <a:ext cx="3544715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9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821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22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777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dirty="0">
                          <a:solidFill>
                            <a:schemeClr val="tx1"/>
                          </a:solidFill>
                        </a:rPr>
                        <a:t>Indicar los nombres de quienes realizaron la visita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Autor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Indicar el nombre de quien realizó el</a:t>
                      </a:r>
                      <a:r>
                        <a:rPr lang="es-CO" sz="2400" b="0" baseline="0" dirty="0">
                          <a:solidFill>
                            <a:schemeClr val="tx1"/>
                          </a:solidFill>
                        </a:rPr>
                        <a:t> dibujo de planos</a:t>
                      </a:r>
                      <a:endParaRPr lang="es-CO" sz="2400" b="0" i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Mes, año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673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H7EN5MXTHQNV-662-1619</_dlc_DocId>
    <_dlc_DocIdUrl xmlns="ae9388c0-b1e2-40ea-b6a8-c51c7913cbd2">
      <Url>http://www.mincultura.gov.co/prensa/noticias/_layouts/15/DocIdRedir.aspx?ID=H7EN5MXTHQNV-662-1619</Url>
      <Description>H7EN5MXTHQNV-662-1619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d4fe00a39c3e03e7f1f7f0463b2f1f12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4c1eed58cd06e3b44bf82c75cab017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FE41DA-66DA-4B9F-BD11-ACC8A5828DC6}">
  <ds:schemaRefs>
    <ds:schemaRef ds:uri="http://schemas.microsoft.com/office/2006/documentManagement/types"/>
    <ds:schemaRef ds:uri="http://purl.org/dc/terms/"/>
    <ds:schemaRef ds:uri="ae9388c0-b1e2-40ea-b6a8-c51c7913cbd2"/>
    <ds:schemaRef ds:uri="http://purl.org/dc/dcmitype/"/>
    <ds:schemaRef ds:uri="http://schemas.microsoft.com/sharepoint/v3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CC8D3B-FB8D-447D-BEB4-5C879F9A62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0DA5F9-4EE9-4FE1-A0E2-3F57D248AF6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B661B7A-F25D-42E7-BF1F-12F6A20578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e9388c0-b1e2-40ea-b6a8-c51c7913cb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176</Words>
  <Application>Microsoft Office PowerPoint</Application>
  <PresentationFormat>Personalizado</PresentationFormat>
  <Paragraphs>55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Marcela Camelo</dc:creator>
  <cp:lastModifiedBy>LUIS FELIPE SALDARRIAGA</cp:lastModifiedBy>
  <cp:revision>29</cp:revision>
  <dcterms:created xsi:type="dcterms:W3CDTF">2016-11-11T21:04:52Z</dcterms:created>
  <dcterms:modified xsi:type="dcterms:W3CDTF">2019-03-04T19:25:56Z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73dce0a8-7613-46e1-b508-56796c2160e7</vt:lpwstr>
  </property>
</Properties>
</file>